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5" r:id="rId4"/>
    <p:sldId id="278" r:id="rId5"/>
    <p:sldId id="276" r:id="rId6"/>
    <p:sldId id="279" r:id="rId7"/>
    <p:sldId id="280" r:id="rId8"/>
    <p:sldId id="281" r:id="rId9"/>
    <p:sldId id="284" r:id="rId10"/>
    <p:sldId id="282" r:id="rId11"/>
    <p:sldId id="283" r:id="rId12"/>
    <p:sldId id="285" r:id="rId13"/>
    <p:sldId id="289" r:id="rId14"/>
    <p:sldId id="290" r:id="rId15"/>
    <p:sldId id="292" r:id="rId16"/>
    <p:sldId id="286" r:id="rId17"/>
    <p:sldId id="291" r:id="rId18"/>
    <p:sldId id="293" r:id="rId19"/>
    <p:sldId id="287" r:id="rId20"/>
    <p:sldId id="288" r:id="rId21"/>
    <p:sldId id="294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D53DB-FEAB-439C-8746-0DD3967E4F00}" v="24" dt="2019-03-16T22:17:17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2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6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1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A8FD864-CA25-4B3B-962F-5FAE40E31FF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4208924-1603-4FA3-B68E-C213748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4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UUG85JPYS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ELT@cambridgecolleg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E7A9-702E-4962-8953-8854D471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ZOOM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3B34D-EB16-4134-860A-B41BBFE01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3.19</a:t>
            </a:r>
          </a:p>
        </p:txBody>
      </p:sp>
    </p:spTree>
    <p:extLst>
      <p:ext uri="{BB962C8B-B14F-4D97-AF65-F5344CB8AC3E}">
        <p14:creationId xmlns:p14="http://schemas.microsoft.com/office/powerpoint/2010/main" val="250898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meeting – starting a poll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55112" y="1601893"/>
            <a:ext cx="3956304" cy="3977640"/>
          </a:xfrm>
        </p:spPr>
        <p:txBody>
          <a:bodyPr/>
          <a:lstStyle/>
          <a:p>
            <a:r>
              <a:rPr lang="en-US" dirty="0"/>
              <a:t>Once you start your ZOOM meeting , you will now see a poll button here.</a:t>
            </a:r>
          </a:p>
          <a:p>
            <a:r>
              <a:rPr lang="en-US" dirty="0"/>
              <a:t>Click that button to start the poll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3" y="1677246"/>
            <a:ext cx="7509371" cy="422402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73400" y="2008802"/>
            <a:ext cx="5139267" cy="35707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6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function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642" y="2194560"/>
            <a:ext cx="6123095" cy="34442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96666" y="2194560"/>
            <a:ext cx="3922437" cy="3977640"/>
          </a:xfrm>
        </p:spPr>
        <p:txBody>
          <a:bodyPr/>
          <a:lstStyle/>
          <a:p>
            <a:r>
              <a:rPr lang="en-US" dirty="0"/>
              <a:t>You will have a window displaying your poll. </a:t>
            </a:r>
          </a:p>
          <a:p>
            <a:r>
              <a:rPr lang="en-US" dirty="0"/>
              <a:t>Click “Launch Poll”, and it will become available for all participants on their screens.</a:t>
            </a:r>
          </a:p>
          <a:p>
            <a:r>
              <a:rPr lang="en-US" dirty="0"/>
              <a:t>As participants fill out the poll and click “Submit”, the results of shared back to the host’s view in a window like this.</a:t>
            </a:r>
          </a:p>
          <a:p>
            <a:r>
              <a:rPr lang="en-US" dirty="0"/>
              <a:t>After everyone has gone, the host can then “Share the poll results” with all participants.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06333" y="3632200"/>
            <a:ext cx="3276600" cy="81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9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641" y="1609709"/>
            <a:ext cx="7554178" cy="42492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3932" y="863600"/>
            <a:ext cx="3987801" cy="5308600"/>
          </a:xfrm>
        </p:spPr>
        <p:txBody>
          <a:bodyPr/>
          <a:lstStyle/>
          <a:p>
            <a:r>
              <a:rPr lang="en-US" dirty="0"/>
              <a:t>Another advanced feature for ZOOM pro users is “Record.” </a:t>
            </a:r>
          </a:p>
          <a:p>
            <a:r>
              <a:rPr lang="en-US" dirty="0"/>
              <a:t>If you are hosting a session, and you want to record, click “record” and then choose “record to this computer” or “record to the cloud.”</a:t>
            </a:r>
          </a:p>
          <a:p>
            <a:r>
              <a:rPr lang="en-US" dirty="0"/>
              <a:t>“Cloud recordings” will show up in your online dashboard under “recordings”.</a:t>
            </a:r>
          </a:p>
          <a:p>
            <a:r>
              <a:rPr lang="en-US" dirty="0"/>
              <a:t>When you are done recording, click the stop button, which will replace the record icon. </a:t>
            </a:r>
          </a:p>
          <a:p>
            <a:r>
              <a:rPr lang="en-US" dirty="0"/>
              <a:t>Recorded sessions show two windows: The shared content and the active speaker.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58267" y="2413000"/>
            <a:ext cx="3251200" cy="31326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2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Video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709" y="1660509"/>
            <a:ext cx="6636016" cy="373275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066" y="889000"/>
            <a:ext cx="4278037" cy="5283200"/>
          </a:xfrm>
        </p:spPr>
        <p:txBody>
          <a:bodyPr/>
          <a:lstStyle/>
          <a:p>
            <a:r>
              <a:rPr lang="en-US" dirty="0"/>
              <a:t>While sharing your screen, you can share most videos on your screen (note: some copyrighted material may not display via ZOOM).</a:t>
            </a:r>
          </a:p>
          <a:p>
            <a:r>
              <a:rPr lang="en-US" dirty="0"/>
              <a:t>Call up the video, but before playing, click “more” and “Share computer sound.” </a:t>
            </a:r>
          </a:p>
          <a:p>
            <a:r>
              <a:rPr lang="en-US" dirty="0"/>
              <a:t>This will share the sound for other participants. However, you will need to turn down your computer volume to avoid duplicate sound.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88000" y="2463800"/>
            <a:ext cx="1413933" cy="3132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3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someone a co-host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108" y="1719775"/>
            <a:ext cx="7177883" cy="403755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5266" y="1719775"/>
            <a:ext cx="3693837" cy="4452425"/>
          </a:xfrm>
        </p:spPr>
        <p:txBody>
          <a:bodyPr/>
          <a:lstStyle/>
          <a:p>
            <a:r>
              <a:rPr lang="en-US" dirty="0"/>
              <a:t>You can elect to make another participant a co host. That will give the person the ability to run breakout rooms, record, and manage participants.</a:t>
            </a:r>
          </a:p>
          <a:p>
            <a:r>
              <a:rPr lang="en-US" dirty="0"/>
              <a:t>Click “Manage participants.”</a:t>
            </a:r>
          </a:p>
          <a:p>
            <a:r>
              <a:rPr lang="en-US" dirty="0"/>
              <a:t>Then, in the participant dialog window on the right, click “more” next to the person’s name and click “make co-host.”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33133" y="3886200"/>
            <a:ext cx="4961467" cy="16340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27333" y="2235200"/>
            <a:ext cx="474134" cy="2768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33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8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Files via Chat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375" y="2194560"/>
            <a:ext cx="7251984" cy="407924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2266" y="575733"/>
            <a:ext cx="3566837" cy="55964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Another helpful advanced feature is the file sharing feature.  </a:t>
            </a:r>
          </a:p>
          <a:p>
            <a:r>
              <a:rPr lang="en-US" dirty="0"/>
              <a:t>If you click the “chat” button, it opens up the Chat dialog on the right of the screen.  </a:t>
            </a:r>
          </a:p>
          <a:p>
            <a:r>
              <a:rPr lang="en-US" dirty="0"/>
              <a:t>If you click the “more” button on the right, you will see the “Share file in meeting” button.</a:t>
            </a:r>
          </a:p>
          <a:p>
            <a:r>
              <a:rPr lang="en-US" dirty="0"/>
              <a:t>Click that, and it opens up a browser that allows you to attach files right in the chat.</a:t>
            </a:r>
          </a:p>
          <a:p>
            <a:r>
              <a:rPr lang="en-US" dirty="0"/>
              <a:t>All participants can then download the file to their computers.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72934" y="2093976"/>
            <a:ext cx="4174066" cy="39004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112000" y="3373966"/>
            <a:ext cx="635000" cy="2442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4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a shared screen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175" y="2261642"/>
            <a:ext cx="7130921" cy="401114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7666" y="1778000"/>
            <a:ext cx="4030134" cy="4394200"/>
          </a:xfrm>
        </p:spPr>
        <p:txBody>
          <a:bodyPr/>
          <a:lstStyle/>
          <a:p>
            <a:r>
              <a:rPr lang="en-US" dirty="0"/>
              <a:t>While you or another participant is sharing a screen, all participants have the ability to annotate. </a:t>
            </a:r>
          </a:p>
          <a:p>
            <a:r>
              <a:rPr lang="en-US" dirty="0"/>
              <a:t>On the top bar, click “Annotate”</a:t>
            </a:r>
          </a:p>
          <a:p>
            <a:r>
              <a:rPr lang="en-US" dirty="0"/>
              <a:t>You will see this Tool bar pop up</a:t>
            </a:r>
          </a:p>
          <a:p>
            <a:r>
              <a:rPr lang="en-US" dirty="0"/>
              <a:t>You can draw, create textbooks, use the spotlight to collaborate.</a:t>
            </a:r>
          </a:p>
          <a:p>
            <a:r>
              <a:rPr lang="en-US" dirty="0"/>
              <a:t>At the end, you save the annotations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978400" y="2345267"/>
            <a:ext cx="2760134" cy="1041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38600" y="2734733"/>
            <a:ext cx="3623733" cy="1422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95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Whiteboard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9708" y="2194560"/>
            <a:ext cx="4754563" cy="26744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Another similar feature to annotation is using the Whiteboard. </a:t>
            </a:r>
          </a:p>
          <a:p>
            <a:r>
              <a:rPr lang="en-US" dirty="0"/>
              <a:t>If you click “Share” and select “whiteboard”, you will get a blank white screen with annotation tools like this. </a:t>
            </a:r>
          </a:p>
          <a:p>
            <a:r>
              <a:rPr lang="en-US" dirty="0"/>
              <a:t>You can use it to collaborate, for sharing ideas, or for tutoring. </a:t>
            </a:r>
          </a:p>
        </p:txBody>
      </p:sp>
    </p:spTree>
    <p:extLst>
      <p:ext uri="{BB962C8B-B14F-4D97-AF65-F5344CB8AC3E}">
        <p14:creationId xmlns:p14="http://schemas.microsoft.com/office/powerpoint/2010/main" val="416995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Remote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01932" y="1659467"/>
            <a:ext cx="4117171" cy="4512733"/>
          </a:xfrm>
        </p:spPr>
        <p:txBody>
          <a:bodyPr>
            <a:normAutofit/>
          </a:bodyPr>
          <a:lstStyle/>
          <a:p>
            <a:r>
              <a:rPr lang="en-US" dirty="0"/>
              <a:t>Another great advanced ZOOM feature is “Remote Control”. This allows you to control a presenter’s screen.</a:t>
            </a:r>
          </a:p>
          <a:p>
            <a:r>
              <a:rPr lang="en-US" dirty="0"/>
              <a:t>In this example, we are viewing another participants shared screen.</a:t>
            </a:r>
          </a:p>
          <a:p>
            <a:r>
              <a:rPr lang="en-US" dirty="0"/>
              <a:t>If we want to control that, click “View options” at the top and then click “Request Remote Control.” </a:t>
            </a:r>
          </a:p>
          <a:p>
            <a:r>
              <a:rPr lang="en-US" dirty="0"/>
              <a:t>Then click “request”, and a request will be sent to the person sharing his/her screen.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708" y="1659467"/>
            <a:ext cx="6696222" cy="37666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182533" y="2093976"/>
            <a:ext cx="3073400" cy="22324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1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858A-9DC9-400E-A0FE-6963CD83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27E4F-BBE6-4D5D-8ACB-B1A889B91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basics of how to use ZOOM, see the “ZOOM basic training” (</a:t>
            </a:r>
            <a:r>
              <a:rPr lang="en-US" dirty="0" err="1"/>
              <a:t>Approx</a:t>
            </a:r>
            <a:r>
              <a:rPr lang="en-US" dirty="0"/>
              <a:t> 15 minutes)</a:t>
            </a:r>
          </a:p>
          <a:p>
            <a:pPr lvl="1"/>
            <a:r>
              <a:rPr lang="en-US" dirty="0">
                <a:hlinkClick r:id="rId2"/>
              </a:rPr>
              <a:t>https://youtu.be/rUUG85JPYSI</a:t>
            </a:r>
            <a:endParaRPr lang="en-US" dirty="0"/>
          </a:p>
          <a:p>
            <a:r>
              <a:rPr lang="en-US" dirty="0"/>
              <a:t>This training video cover:</a:t>
            </a:r>
          </a:p>
          <a:p>
            <a:pPr lvl="1"/>
            <a:r>
              <a:rPr lang="en-US" dirty="0"/>
              <a:t>Joining a meeting you were invited to</a:t>
            </a:r>
          </a:p>
          <a:p>
            <a:pPr lvl="1"/>
            <a:r>
              <a:rPr lang="en-US" dirty="0"/>
              <a:t>Managing your experience in the meeting</a:t>
            </a:r>
          </a:p>
          <a:p>
            <a:pPr lvl="1"/>
            <a:r>
              <a:rPr lang="en-US" dirty="0"/>
              <a:t>Creating a ZOOM account</a:t>
            </a:r>
          </a:p>
          <a:p>
            <a:pPr lvl="1"/>
            <a:r>
              <a:rPr lang="en-US" dirty="0"/>
              <a:t>Setting up meetings</a:t>
            </a:r>
          </a:p>
          <a:p>
            <a:pPr lvl="1"/>
            <a:r>
              <a:rPr lang="en-US" dirty="0"/>
              <a:t>Running meetings/host settings</a:t>
            </a:r>
          </a:p>
          <a:p>
            <a:pPr lvl="1"/>
            <a:r>
              <a:rPr lang="en-US" dirty="0"/>
              <a:t>ZOOM Apps</a:t>
            </a:r>
          </a:p>
        </p:txBody>
      </p:sp>
    </p:spTree>
    <p:extLst>
      <p:ext uri="{BB962C8B-B14F-4D97-AF65-F5344CB8AC3E}">
        <p14:creationId xmlns:p14="http://schemas.microsoft.com/office/powerpoint/2010/main" val="3990020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Allowing Remote control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1066" y="1720426"/>
            <a:ext cx="3829304" cy="44517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are sharing your screen and someone sends you a request to remotely control, you will get this dialog box.</a:t>
            </a:r>
          </a:p>
          <a:p>
            <a:r>
              <a:rPr lang="en-US" dirty="0"/>
              <a:t>You can approve the request or decline it.</a:t>
            </a:r>
          </a:p>
          <a:p>
            <a:r>
              <a:rPr lang="en-US" dirty="0"/>
              <a:t>If you approve it, someone else will be able to control your screen/computer and access anything you are sharing.</a:t>
            </a:r>
          </a:p>
          <a:p>
            <a:r>
              <a:rPr lang="en-US" dirty="0"/>
              <a:t>If you are sharing the “screen” that person could potentially access anything on your computer.</a:t>
            </a:r>
          </a:p>
          <a:p>
            <a:r>
              <a:rPr lang="en-US" dirty="0"/>
              <a:t>However, this could be great for tutoring or collaborative work.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4" y="1833033"/>
            <a:ext cx="7864594" cy="44238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563533" y="2294467"/>
            <a:ext cx="3776134" cy="18880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0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974" y="1736708"/>
            <a:ext cx="6620963" cy="372429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0824" y="645160"/>
            <a:ext cx="4754880" cy="3977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last advanced ZOOM feature that is helpful is the “Breakout rooms feature.” </a:t>
            </a:r>
          </a:p>
          <a:p>
            <a:r>
              <a:rPr lang="en-US" dirty="0"/>
              <a:t>If you are the host, you will be able to move participants to breakout rooms by clicking “breakout rooms.”</a:t>
            </a:r>
          </a:p>
          <a:p>
            <a:r>
              <a:rPr lang="en-US" dirty="0"/>
              <a:t>The box that pops up allows you to automatically or manually assign participants into the number of rooms you choose. </a:t>
            </a:r>
          </a:p>
          <a:p>
            <a:r>
              <a:rPr lang="en-US" dirty="0"/>
              <a:t>Then click “Create rooms” and “open all rooms”</a:t>
            </a:r>
          </a:p>
          <a:p>
            <a:r>
              <a:rPr lang="en-US" dirty="0"/>
              <a:t>All of the participants will receive a message to “join”. They click that to enter the rooms.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21200" y="2093976"/>
            <a:ext cx="2751667" cy="3104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45467" y="3251200"/>
            <a:ext cx="3310466" cy="287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1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Rooms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415" y="1676400"/>
            <a:ext cx="7539129" cy="424075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4933" y="1060027"/>
            <a:ext cx="3219704" cy="44433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participants are in the rooms, as the host, you will have the ability to see who is in each room.</a:t>
            </a:r>
          </a:p>
          <a:p>
            <a:r>
              <a:rPr lang="en-US" dirty="0"/>
              <a:t>You can also join any of the rooms by clicking “join”</a:t>
            </a:r>
          </a:p>
          <a:p>
            <a:r>
              <a:rPr lang="en-US" dirty="0"/>
              <a:t>You can also Broadcast a message to all rooms (</a:t>
            </a:r>
            <a:r>
              <a:rPr lang="en-US" dirty="0" err="1"/>
              <a:t>ie</a:t>
            </a:r>
            <a:r>
              <a:rPr lang="en-US" dirty="0"/>
              <a:t> 5 minutes left).</a:t>
            </a:r>
          </a:p>
          <a:p>
            <a:r>
              <a:rPr lang="en-US" dirty="0"/>
              <a:t>Finally, you can “close all rooms.” When you close the rooms, participants will have one minute to join the main meeting before they are automatically added back.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69267" y="1397000"/>
            <a:ext cx="4453466" cy="15832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66067" y="3259667"/>
            <a:ext cx="4699000" cy="1295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78400" y="4250267"/>
            <a:ext cx="3344333" cy="3725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86867" y="2582333"/>
            <a:ext cx="33782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38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Features covered in this advanced ZOOM training add to the ones in the basic ZOOM training. </a:t>
            </a:r>
          </a:p>
          <a:p>
            <a:r>
              <a:rPr lang="en-US" dirty="0"/>
              <a:t>There are not any other major features, but there are minor ones that you can enable in the “Meeting settings” screen.</a:t>
            </a:r>
          </a:p>
          <a:p>
            <a:r>
              <a:rPr lang="en-US" dirty="0"/>
              <a:t>For questions or other issues, </a:t>
            </a:r>
            <a:r>
              <a:rPr lang="en-US"/>
              <a:t>email </a:t>
            </a:r>
            <a:r>
              <a:rPr lang="en-US">
                <a:hlinkClick r:id="rId2"/>
              </a:rPr>
              <a:t>CELT@cambridgecollege.edu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79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1439-D164-4301-82A7-EBB5CBC2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ZOom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36DF-6AB7-47A8-A2AE-4B5DE1E7B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Meeting settings</a:t>
            </a:r>
          </a:p>
          <a:p>
            <a:r>
              <a:rPr lang="en-US" dirty="0"/>
              <a:t>Polling</a:t>
            </a:r>
          </a:p>
          <a:p>
            <a:pPr lvl="1"/>
            <a:r>
              <a:rPr lang="en-US" dirty="0"/>
              <a:t>Settings “Add polls to meeting”</a:t>
            </a:r>
          </a:p>
          <a:p>
            <a:r>
              <a:rPr lang="en-US" dirty="0"/>
              <a:t>Recording </a:t>
            </a:r>
          </a:p>
          <a:p>
            <a:r>
              <a:rPr lang="en-US" dirty="0"/>
              <a:t>Sharing computer sound</a:t>
            </a:r>
          </a:p>
          <a:p>
            <a:r>
              <a:rPr lang="en-US" dirty="0"/>
              <a:t>Making someone a host/cohost</a:t>
            </a:r>
          </a:p>
          <a:p>
            <a:r>
              <a:rPr lang="en-US" dirty="0"/>
              <a:t>Sharing a file in “Chat”</a:t>
            </a:r>
          </a:p>
          <a:p>
            <a:r>
              <a:rPr lang="en-US" dirty="0"/>
              <a:t>Annotating and Whiteboard</a:t>
            </a:r>
          </a:p>
          <a:p>
            <a:r>
              <a:rPr lang="en-US" dirty="0"/>
              <a:t>Remote control </a:t>
            </a:r>
          </a:p>
          <a:p>
            <a:r>
              <a:rPr lang="en-US" dirty="0"/>
              <a:t>Managing breakout rooms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0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A81A-0817-4FE5-B5C7-3AE2DDA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ZOOM settings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508B-05C4-4243-AE90-996A8D5D8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Login at ZOOM.us</a:t>
            </a:r>
          </a:p>
        </p:txBody>
      </p:sp>
    </p:spTree>
    <p:extLst>
      <p:ext uri="{BB962C8B-B14F-4D97-AF65-F5344CB8AC3E}">
        <p14:creationId xmlns:p14="http://schemas.microsoft.com/office/powerpoint/2010/main" val="61231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DBD0-AD8E-4D34-8A40-D742988F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Settings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0DA553-1602-450F-BBBE-EACFD3BCB4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816" y="2306320"/>
            <a:ext cx="7495777" cy="421637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6F8BF-C14F-446F-B6DE-2468D0F2B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7104" y="955040"/>
            <a:ext cx="4059936" cy="54183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 of the first advanced features of using ZOOM is getting comfortable with meeting settings.</a:t>
            </a:r>
          </a:p>
          <a:p>
            <a:r>
              <a:rPr lang="en-US" dirty="0"/>
              <a:t>Login to your online ZOOM account at ZOOM.us</a:t>
            </a:r>
          </a:p>
          <a:p>
            <a:r>
              <a:rPr lang="en-US" dirty="0"/>
              <a:t>Once logged in, click “Meeting settings</a:t>
            </a:r>
          </a:p>
          <a:p>
            <a:r>
              <a:rPr lang="en-US" dirty="0"/>
              <a:t>You will have a long list of possible settings.</a:t>
            </a:r>
          </a:p>
          <a:p>
            <a:pPr lvl="1"/>
            <a:r>
              <a:rPr lang="en-US" dirty="0"/>
              <a:t>Many of the important ones are enabled from the start.</a:t>
            </a:r>
          </a:p>
          <a:p>
            <a:pPr lvl="1"/>
            <a:r>
              <a:rPr lang="en-US" dirty="0"/>
              <a:t>However, check:</a:t>
            </a:r>
          </a:p>
          <a:p>
            <a:pPr lvl="2"/>
            <a:r>
              <a:rPr lang="en-US" dirty="0"/>
              <a:t>“File Transfer”</a:t>
            </a:r>
          </a:p>
          <a:p>
            <a:pPr lvl="2"/>
            <a:r>
              <a:rPr lang="en-US" dirty="0"/>
              <a:t>“polling”</a:t>
            </a:r>
          </a:p>
          <a:p>
            <a:pPr lvl="2"/>
            <a:r>
              <a:rPr lang="en-US" dirty="0"/>
              <a:t>“Annotation”, “Whiteboard”</a:t>
            </a:r>
          </a:p>
          <a:p>
            <a:pPr lvl="2"/>
            <a:r>
              <a:rPr lang="en-US" dirty="0"/>
              <a:t>“Remote control”</a:t>
            </a:r>
          </a:p>
          <a:p>
            <a:pPr lvl="2"/>
            <a:r>
              <a:rPr lang="en-US" dirty="0"/>
              <a:t>“Breakout room</a:t>
            </a:r>
          </a:p>
          <a:p>
            <a:r>
              <a:rPr lang="en-US" dirty="0"/>
              <a:t>Online demo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4753BE-7477-4DC9-A53C-3A6CD7CB60B6}"/>
              </a:ext>
            </a:extLst>
          </p:cNvPr>
          <p:cNvCxnSpPr>
            <a:cxnSpLocks/>
          </p:cNvCxnSpPr>
          <p:nvPr/>
        </p:nvCxnSpPr>
        <p:spPr>
          <a:xfrm flipH="1">
            <a:off x="1696720" y="3017520"/>
            <a:ext cx="6329680" cy="904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C4D3-46FB-40F1-8BA9-FDCB0125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238125"/>
            <a:ext cx="10058400" cy="1609344"/>
          </a:xfrm>
        </p:spPr>
        <p:txBody>
          <a:bodyPr/>
          <a:lstStyle/>
          <a:p>
            <a:r>
              <a:rPr lang="en-US" dirty="0"/>
              <a:t>Recordings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1DB3B-90E9-4A2C-A1DB-A5983CA3CE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351" y="2194561"/>
            <a:ext cx="7393094" cy="41586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1F5AC-7F2B-4150-9D87-E5FD12D94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7992" y="1693292"/>
            <a:ext cx="4113657" cy="3977640"/>
          </a:xfrm>
        </p:spPr>
        <p:txBody>
          <a:bodyPr/>
          <a:lstStyle/>
          <a:p>
            <a:r>
              <a:rPr lang="en-US" dirty="0"/>
              <a:t>If you click the “recordings” tab, you see all of your “cloud-based recordings”. That is where they are saved.</a:t>
            </a:r>
          </a:p>
          <a:p>
            <a:r>
              <a:rPr lang="en-US" dirty="0"/>
              <a:t>You can Share them with a link or download them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47B605-78D7-49C2-8C48-A44FE0E13A0A}"/>
              </a:ext>
            </a:extLst>
          </p:cNvPr>
          <p:cNvCxnSpPr/>
          <p:nvPr/>
        </p:nvCxnSpPr>
        <p:spPr>
          <a:xfrm flipH="1">
            <a:off x="1139952" y="2346960"/>
            <a:ext cx="6876288" cy="17068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9A66F0-F514-4D45-8881-3CEF73B58E01}"/>
              </a:ext>
            </a:extLst>
          </p:cNvPr>
          <p:cNvCxnSpPr/>
          <p:nvPr/>
        </p:nvCxnSpPr>
        <p:spPr>
          <a:xfrm flipH="1">
            <a:off x="6604000" y="3302636"/>
            <a:ext cx="1381760" cy="17078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2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2C2B-0244-4153-96E7-44D9E63C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5DF240-9C12-4810-BAFE-509EF398A8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815" y="1931442"/>
            <a:ext cx="7539127" cy="42407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3694D-631D-4C76-84B7-985D7992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4635" y="1148080"/>
            <a:ext cx="4167365" cy="3977640"/>
          </a:xfrm>
        </p:spPr>
        <p:txBody>
          <a:bodyPr/>
          <a:lstStyle/>
          <a:p>
            <a:r>
              <a:rPr lang="en-US" dirty="0"/>
              <a:t>After setting up a meeting on the “meetings” tab, you can set up a poll.</a:t>
            </a:r>
          </a:p>
          <a:p>
            <a:r>
              <a:rPr lang="en-US" dirty="0"/>
              <a:t>Click on the meeting you want to set up the poll for.</a:t>
            </a:r>
          </a:p>
          <a:p>
            <a:r>
              <a:rPr lang="en-US" dirty="0"/>
              <a:t>At the bottom of the meeting screen click “Add” to create a new poll.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9E33C6-0EF6-4C05-9832-F19D8542806A}"/>
              </a:ext>
            </a:extLst>
          </p:cNvPr>
          <p:cNvCxnSpPr>
            <a:cxnSpLocks/>
          </p:cNvCxnSpPr>
          <p:nvPr/>
        </p:nvCxnSpPr>
        <p:spPr>
          <a:xfrm flipH="1">
            <a:off x="7579360" y="3312160"/>
            <a:ext cx="711201" cy="20929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80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87BB-2EA8-43C4-A5E0-658D58BF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000E7-7003-4238-9F2A-D48A38816D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011" y="2336800"/>
            <a:ext cx="7604198" cy="42773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4DDEF-4D67-4567-8B4A-BD62B695D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2224" y="1718056"/>
            <a:ext cx="3612896" cy="3977640"/>
          </a:xfrm>
        </p:spPr>
        <p:txBody>
          <a:bodyPr/>
          <a:lstStyle/>
          <a:p>
            <a:r>
              <a:rPr lang="en-US" dirty="0"/>
              <a:t>After clicking “Add” a poll, you will have the option to enter questions. </a:t>
            </a:r>
          </a:p>
          <a:p>
            <a:r>
              <a:rPr lang="en-US" dirty="0"/>
              <a:t>You will need to set this up before the meeting if you want to use the poll during the meeting.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C46F5D-D5C1-4283-A843-B1B1F0092E39}"/>
              </a:ext>
            </a:extLst>
          </p:cNvPr>
          <p:cNvCxnSpPr/>
          <p:nvPr/>
        </p:nvCxnSpPr>
        <p:spPr>
          <a:xfrm flipH="1">
            <a:off x="5455920" y="2407920"/>
            <a:ext cx="2895600" cy="1534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42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advanced features in a zoom session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9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394</TotalTime>
  <Words>1242</Words>
  <Application>Microsoft Office PowerPoint</Application>
  <PresentationFormat>Widescreen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Wood Type</vt:lpstr>
      <vt:lpstr>Advanced ZOOM</vt:lpstr>
      <vt:lpstr>Zoom Basics</vt:lpstr>
      <vt:lpstr>Advanced ZOom topics</vt:lpstr>
      <vt:lpstr>Setting up ZOOM settings</vt:lpstr>
      <vt:lpstr>Meeting Settings</vt:lpstr>
      <vt:lpstr>Recordings</vt:lpstr>
      <vt:lpstr>Polling Setup</vt:lpstr>
      <vt:lpstr>Creating a poll</vt:lpstr>
      <vt:lpstr>Utilizing advanced features in a zoom session</vt:lpstr>
      <vt:lpstr>In meeting – starting a poll</vt:lpstr>
      <vt:lpstr>Polling function</vt:lpstr>
      <vt:lpstr>Recording</vt:lpstr>
      <vt:lpstr>Sharing Video</vt:lpstr>
      <vt:lpstr>Making someone a co-host</vt:lpstr>
      <vt:lpstr>Collaborative Tools</vt:lpstr>
      <vt:lpstr>Sharing Files via Chat</vt:lpstr>
      <vt:lpstr>Annotating a shared screen</vt:lpstr>
      <vt:lpstr>Whiteboard</vt:lpstr>
      <vt:lpstr>Requesting Remote Control</vt:lpstr>
      <vt:lpstr>Allowing Remote control requests</vt:lpstr>
      <vt:lpstr>Breakout Rooms</vt:lpstr>
      <vt:lpstr>Managing Rooms</vt:lpstr>
      <vt:lpstr>Other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 Winchell</dc:creator>
  <cp:lastModifiedBy>Winchell, Brooks</cp:lastModifiedBy>
  <cp:revision>26</cp:revision>
  <dcterms:created xsi:type="dcterms:W3CDTF">2019-03-03T22:35:58Z</dcterms:created>
  <dcterms:modified xsi:type="dcterms:W3CDTF">2022-03-01T18:13:43Z</dcterms:modified>
</cp:coreProperties>
</file>